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80F67-A461-4661-9B45-92EE1D215DB4}" type="datetimeFigureOut">
              <a:rPr lang="en-US" smtClean="0"/>
              <a:t>10/15/2011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DDF3E-9E1C-4B19-9DC4-05BDF6109F6B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80F67-A461-4661-9B45-92EE1D215DB4}" type="datetimeFigureOut">
              <a:rPr lang="en-US" smtClean="0"/>
              <a:t>10/15/2011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DDF3E-9E1C-4B19-9DC4-05BDF6109F6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80F67-A461-4661-9B45-92EE1D215DB4}" type="datetimeFigureOut">
              <a:rPr lang="en-US" smtClean="0"/>
              <a:t>10/15/2011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DDF3E-9E1C-4B19-9DC4-05BDF6109F6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80F67-A461-4661-9B45-92EE1D215DB4}" type="datetimeFigureOut">
              <a:rPr lang="en-US" smtClean="0"/>
              <a:t>10/15/2011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DDF3E-9E1C-4B19-9DC4-05BDF6109F6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80F67-A461-4661-9B45-92EE1D215DB4}" type="datetimeFigureOut">
              <a:rPr lang="en-US" smtClean="0"/>
              <a:t>10/15/2011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9DDDF3E-9E1C-4B19-9DC4-05BDF6109F6B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80F67-A461-4661-9B45-92EE1D215DB4}" type="datetimeFigureOut">
              <a:rPr lang="en-US" smtClean="0"/>
              <a:t>10/15/2011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DDF3E-9E1C-4B19-9DC4-05BDF6109F6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80F67-A461-4661-9B45-92EE1D215DB4}" type="datetimeFigureOut">
              <a:rPr lang="en-US" smtClean="0"/>
              <a:t>10/15/2011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DDF3E-9E1C-4B19-9DC4-05BDF6109F6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80F67-A461-4661-9B45-92EE1D215DB4}" type="datetimeFigureOut">
              <a:rPr lang="en-US" smtClean="0"/>
              <a:t>10/15/2011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DDF3E-9E1C-4B19-9DC4-05BDF6109F6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80F67-A461-4661-9B45-92EE1D215DB4}" type="datetimeFigureOut">
              <a:rPr lang="en-US" smtClean="0"/>
              <a:t>10/15/2011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DDF3E-9E1C-4B19-9DC4-05BDF6109F6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80F67-A461-4661-9B45-92EE1D215DB4}" type="datetimeFigureOut">
              <a:rPr lang="en-US" smtClean="0"/>
              <a:t>10/15/2011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DDF3E-9E1C-4B19-9DC4-05BDF6109F6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80F67-A461-4661-9B45-92EE1D215DB4}" type="datetimeFigureOut">
              <a:rPr lang="en-US" smtClean="0"/>
              <a:t>10/15/2011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DDF3E-9E1C-4B19-9DC4-05BDF6109F6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5580F67-A461-4661-9B45-92EE1D215DB4}" type="datetimeFigureOut">
              <a:rPr lang="en-US" smtClean="0"/>
              <a:t>10/15/2011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9DDDF3E-9E1C-4B19-9DC4-05BDF6109F6B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wipe dir="r"/>
  </p:transition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Daniel Case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Digital cameras in action!</a:t>
            </a:r>
            <a:endParaRPr lang="en-US" dirty="0"/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Profile Shot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Black &amp; white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original</a:t>
            </a:r>
            <a:endParaRPr lang="en-US" dirty="0"/>
          </a:p>
        </p:txBody>
      </p:sp>
      <p:pic>
        <p:nvPicPr>
          <p:cNvPr id="7" name="Content Placeholder 6" descr="profile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57200" y="2729111"/>
            <a:ext cx="4040188" cy="3030141"/>
          </a:xfrm>
        </p:spPr>
      </p:pic>
      <p:pic>
        <p:nvPicPr>
          <p:cNvPr id="9218" name="Picture 2" descr="G:\UVU\profile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5025" y="2728516"/>
            <a:ext cx="4041775" cy="303133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Nice Back Drop Shot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Fill light/saturation</a:t>
            </a:r>
            <a:endParaRPr lang="en-US" sz="20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original</a:t>
            </a:r>
            <a:endParaRPr lang="en-US" dirty="0"/>
          </a:p>
        </p:txBody>
      </p:sp>
      <p:pic>
        <p:nvPicPr>
          <p:cNvPr id="9" name="Content Placeholder 8" descr="nicebackground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57200" y="2729111"/>
            <a:ext cx="4040188" cy="3030141"/>
          </a:xfrm>
        </p:spPr>
      </p:pic>
      <p:pic>
        <p:nvPicPr>
          <p:cNvPr id="10243" name="Picture 3" descr="G:\UVU\nicebackground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5025" y="2728516"/>
            <a:ext cx="4041775" cy="303133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Extra Flash Shot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Soft focus effect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original</a:t>
            </a:r>
            <a:endParaRPr lang="en-US" dirty="0"/>
          </a:p>
        </p:txBody>
      </p:sp>
      <p:pic>
        <p:nvPicPr>
          <p:cNvPr id="7" name="Content Placeholder 6" descr="flash2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57200" y="2729111"/>
            <a:ext cx="4040188" cy="3030141"/>
          </a:xfrm>
        </p:spPr>
      </p:pic>
      <p:pic>
        <p:nvPicPr>
          <p:cNvPr id="11266" name="Picture 2" descr="G:\UVU\flash2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5025" y="2728516"/>
            <a:ext cx="4041775" cy="303133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Vertical Shot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Rotate/saturate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original</a:t>
            </a:r>
            <a:endParaRPr lang="en-US" dirty="0"/>
          </a:p>
        </p:txBody>
      </p:sp>
      <p:pic>
        <p:nvPicPr>
          <p:cNvPr id="7" name="Content Placeholder 6" descr="vertical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1065808" y="2362200"/>
            <a:ext cx="2822972" cy="3763963"/>
          </a:xfrm>
        </p:spPr>
      </p:pic>
      <p:pic>
        <p:nvPicPr>
          <p:cNvPr id="12290" name="Picture 2" descr="G:\UVU\vertical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5025" y="2728516"/>
            <a:ext cx="4041775" cy="303133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Collage</a:t>
            </a:r>
            <a:endParaRPr lang="en-US" dirty="0"/>
          </a:p>
        </p:txBody>
      </p:sp>
      <p:pic>
        <p:nvPicPr>
          <p:cNvPr id="9" name="Content Placeholder 8" descr="uvu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32983" y="1600200"/>
            <a:ext cx="6278033" cy="4708525"/>
          </a:xfrm>
        </p:spPr>
      </p:pic>
    </p:spTree>
  </p:cSld>
  <p:clrMapOvr>
    <a:masterClrMapping/>
  </p:clrMapOvr>
  <p:transition spd="med"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Horizontal shot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Fill light tuning 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Original</a:t>
            </a:r>
            <a:endParaRPr lang="en-US" dirty="0"/>
          </a:p>
        </p:txBody>
      </p:sp>
      <p:pic>
        <p:nvPicPr>
          <p:cNvPr id="4" name="Content Placeholder 3" descr="horizontal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57200" y="2729111"/>
            <a:ext cx="4040188" cy="3030141"/>
          </a:xfrm>
        </p:spPr>
      </p:pic>
      <p:pic>
        <p:nvPicPr>
          <p:cNvPr id="1026" name="Picture 2" descr="G:\UVU\horizontal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645025" y="2728516"/>
            <a:ext cx="4041775" cy="303133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With Flash Shot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Cropped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original</a:t>
            </a:r>
            <a:endParaRPr lang="en-US" dirty="0"/>
          </a:p>
        </p:txBody>
      </p:sp>
      <p:pic>
        <p:nvPicPr>
          <p:cNvPr id="9" name="Content Placeholder 8" descr="flash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878449" y="2362200"/>
            <a:ext cx="3197689" cy="3763963"/>
          </a:xfrm>
        </p:spPr>
      </p:pic>
      <p:pic>
        <p:nvPicPr>
          <p:cNvPr id="2051" name="Picture 3" descr="G:\UVU\flash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5025" y="2728516"/>
            <a:ext cx="4041775" cy="303133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 Flash Shot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Shadows tuned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original</a:t>
            </a:r>
            <a:endParaRPr lang="en-US" dirty="0"/>
          </a:p>
        </p:txBody>
      </p:sp>
      <p:pic>
        <p:nvPicPr>
          <p:cNvPr id="7" name="Content Placeholder 6" descr="noflash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57200" y="2729111"/>
            <a:ext cx="4040188" cy="3030141"/>
          </a:xfrm>
        </p:spPr>
      </p:pic>
      <p:pic>
        <p:nvPicPr>
          <p:cNvPr id="3074" name="Picture 2" descr="G:\UVU\noflash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5025" y="2728516"/>
            <a:ext cx="4041775" cy="303133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Busy Background Shot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Sepia effect 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Original</a:t>
            </a:r>
            <a:endParaRPr lang="en-US" dirty="0"/>
          </a:p>
        </p:txBody>
      </p:sp>
      <p:pic>
        <p:nvPicPr>
          <p:cNvPr id="7" name="Content Placeholder 6" descr="busyback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57200" y="2729111"/>
            <a:ext cx="4040188" cy="3030141"/>
          </a:xfrm>
        </p:spPr>
      </p:pic>
      <p:pic>
        <p:nvPicPr>
          <p:cNvPr id="4098" name="Picture 2" descr="G:\UVU\busyback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5025" y="2728516"/>
            <a:ext cx="4041775" cy="303133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Foggy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Auto color fix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original</a:t>
            </a:r>
            <a:endParaRPr lang="en-US" dirty="0"/>
          </a:p>
        </p:txBody>
      </p:sp>
      <p:pic>
        <p:nvPicPr>
          <p:cNvPr id="7" name="Content Placeholder 6" descr="foggy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57200" y="2729111"/>
            <a:ext cx="4040188" cy="3030141"/>
          </a:xfrm>
        </p:spPr>
      </p:pic>
      <p:pic>
        <p:nvPicPr>
          <p:cNvPr id="5122" name="Picture 2" descr="G:\UVU\foggy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5025" y="2728516"/>
            <a:ext cx="4041775" cy="303133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Into Sun Shot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Shadow Tuning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Original</a:t>
            </a:r>
            <a:endParaRPr lang="en-US" dirty="0"/>
          </a:p>
        </p:txBody>
      </p:sp>
      <p:pic>
        <p:nvPicPr>
          <p:cNvPr id="7" name="Content Placeholder 6" descr="intosun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57200" y="2729111"/>
            <a:ext cx="4040188" cy="3030141"/>
          </a:xfrm>
        </p:spPr>
      </p:pic>
      <p:pic>
        <p:nvPicPr>
          <p:cNvPr id="6146" name="Picture 2" descr="G:\UVU\intosun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5025" y="2728516"/>
            <a:ext cx="4041775" cy="303133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Text Shot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Color temperature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original</a:t>
            </a:r>
            <a:endParaRPr lang="en-US" dirty="0"/>
          </a:p>
        </p:txBody>
      </p:sp>
      <p:pic>
        <p:nvPicPr>
          <p:cNvPr id="7" name="Content Placeholder 6" descr="text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57200" y="2729111"/>
            <a:ext cx="4040188" cy="3030141"/>
          </a:xfrm>
        </p:spPr>
      </p:pic>
      <p:pic>
        <p:nvPicPr>
          <p:cNvPr id="7170" name="Picture 2" descr="G:\UVU\text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5025" y="2728516"/>
            <a:ext cx="4041775" cy="303133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Away From Sun Shot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Straighten tool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original</a:t>
            </a:r>
            <a:endParaRPr lang="en-US" dirty="0"/>
          </a:p>
        </p:txBody>
      </p:sp>
      <p:pic>
        <p:nvPicPr>
          <p:cNvPr id="7" name="Content Placeholder 6" descr="awyfromsun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57200" y="2729111"/>
            <a:ext cx="4040188" cy="3030141"/>
          </a:xfrm>
        </p:spPr>
      </p:pic>
      <p:pic>
        <p:nvPicPr>
          <p:cNvPr id="8194" name="Picture 2" descr="G:\UVU\awyfromsun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5025" y="2728516"/>
            <a:ext cx="4041775" cy="303133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r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34</TotalTime>
  <Words>78</Words>
  <Application>Microsoft Office PowerPoint</Application>
  <PresentationFormat>On-screen Show (4:3)</PresentationFormat>
  <Paragraphs>39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Apex</vt:lpstr>
      <vt:lpstr>Daniel Case</vt:lpstr>
      <vt:lpstr>Horizontal shot</vt:lpstr>
      <vt:lpstr>With Flash Shot</vt:lpstr>
      <vt:lpstr>No Flash Shot</vt:lpstr>
      <vt:lpstr>Busy Background Shot</vt:lpstr>
      <vt:lpstr>Foggy</vt:lpstr>
      <vt:lpstr>Into Sun Shot</vt:lpstr>
      <vt:lpstr>Text Shot</vt:lpstr>
      <vt:lpstr>Away From Sun Shot</vt:lpstr>
      <vt:lpstr>Profile Shot</vt:lpstr>
      <vt:lpstr>Nice Back Drop Shot</vt:lpstr>
      <vt:lpstr>Extra Flash Shot</vt:lpstr>
      <vt:lpstr>Vertical Shot</vt:lpstr>
      <vt:lpstr>Collage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Daniel Case</dc:title>
  <dc:creator>stupid</dc:creator>
  <cp:lastModifiedBy>stupid</cp:lastModifiedBy>
  <cp:revision>5</cp:revision>
  <dcterms:created xsi:type="dcterms:W3CDTF">2011-10-16T01:37:39Z</dcterms:created>
  <dcterms:modified xsi:type="dcterms:W3CDTF">2011-10-16T02:11:47Z</dcterms:modified>
</cp:coreProperties>
</file>